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7" r:id="rId2"/>
  </p:sldIdLst>
  <p:sldSz cx="15238413" cy="71421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E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24000"/>
    <p:restoredTop sz="86408"/>
  </p:normalViewPr>
  <p:slideViewPr>
    <p:cSldViewPr snapToGrid="0" snapToObjects="1">
      <p:cViewPr>
        <p:scale>
          <a:sx n="68" d="100"/>
          <a:sy n="68" d="100"/>
        </p:scale>
        <p:origin x="984" y="9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A30144-B6A4-EC4E-AD70-09678E102512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8113" y="1143000"/>
            <a:ext cx="6581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FFA66D-56CF-5141-83EB-9554B1FE18E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19864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4237" rtl="0" eaLnBrk="1" latinLnBrk="0" hangingPunct="1">
      <a:defRPr sz="1410" kern="1200">
        <a:solidFill>
          <a:schemeClr val="tx1"/>
        </a:solidFill>
        <a:latin typeface="+mn-lt"/>
        <a:ea typeface="+mn-ea"/>
        <a:cs typeface="+mn-cs"/>
      </a:defRPr>
    </a:lvl1pPr>
    <a:lvl2pPr marL="537119" algn="l" defTabSz="1074237" rtl="0" eaLnBrk="1" latinLnBrk="0" hangingPunct="1">
      <a:defRPr sz="1410" kern="1200">
        <a:solidFill>
          <a:schemeClr val="tx1"/>
        </a:solidFill>
        <a:latin typeface="+mn-lt"/>
        <a:ea typeface="+mn-ea"/>
        <a:cs typeface="+mn-cs"/>
      </a:defRPr>
    </a:lvl2pPr>
    <a:lvl3pPr marL="1074237" algn="l" defTabSz="1074237" rtl="0" eaLnBrk="1" latinLnBrk="0" hangingPunct="1">
      <a:defRPr sz="1410" kern="1200">
        <a:solidFill>
          <a:schemeClr val="tx1"/>
        </a:solidFill>
        <a:latin typeface="+mn-lt"/>
        <a:ea typeface="+mn-ea"/>
        <a:cs typeface="+mn-cs"/>
      </a:defRPr>
    </a:lvl3pPr>
    <a:lvl4pPr marL="1611356" algn="l" defTabSz="1074237" rtl="0" eaLnBrk="1" latinLnBrk="0" hangingPunct="1">
      <a:defRPr sz="1410" kern="1200">
        <a:solidFill>
          <a:schemeClr val="tx1"/>
        </a:solidFill>
        <a:latin typeface="+mn-lt"/>
        <a:ea typeface="+mn-ea"/>
        <a:cs typeface="+mn-cs"/>
      </a:defRPr>
    </a:lvl4pPr>
    <a:lvl5pPr marL="2148474" algn="l" defTabSz="1074237" rtl="0" eaLnBrk="1" latinLnBrk="0" hangingPunct="1">
      <a:defRPr sz="1410" kern="1200">
        <a:solidFill>
          <a:schemeClr val="tx1"/>
        </a:solidFill>
        <a:latin typeface="+mn-lt"/>
        <a:ea typeface="+mn-ea"/>
        <a:cs typeface="+mn-cs"/>
      </a:defRPr>
    </a:lvl5pPr>
    <a:lvl6pPr marL="2685593" algn="l" defTabSz="1074237" rtl="0" eaLnBrk="1" latinLnBrk="0" hangingPunct="1">
      <a:defRPr sz="1410" kern="1200">
        <a:solidFill>
          <a:schemeClr val="tx1"/>
        </a:solidFill>
        <a:latin typeface="+mn-lt"/>
        <a:ea typeface="+mn-ea"/>
        <a:cs typeface="+mn-cs"/>
      </a:defRPr>
    </a:lvl6pPr>
    <a:lvl7pPr marL="3222711" algn="l" defTabSz="1074237" rtl="0" eaLnBrk="1" latinLnBrk="0" hangingPunct="1">
      <a:defRPr sz="1410" kern="1200">
        <a:solidFill>
          <a:schemeClr val="tx1"/>
        </a:solidFill>
        <a:latin typeface="+mn-lt"/>
        <a:ea typeface="+mn-ea"/>
        <a:cs typeface="+mn-cs"/>
      </a:defRPr>
    </a:lvl7pPr>
    <a:lvl8pPr marL="3759830" algn="l" defTabSz="1074237" rtl="0" eaLnBrk="1" latinLnBrk="0" hangingPunct="1">
      <a:defRPr sz="1410" kern="1200">
        <a:solidFill>
          <a:schemeClr val="tx1"/>
        </a:solidFill>
        <a:latin typeface="+mn-lt"/>
        <a:ea typeface="+mn-ea"/>
        <a:cs typeface="+mn-cs"/>
      </a:defRPr>
    </a:lvl8pPr>
    <a:lvl9pPr marL="4296948" algn="l" defTabSz="1074237" rtl="0" eaLnBrk="1" latinLnBrk="0" hangingPunct="1">
      <a:defRPr sz="141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FFA66D-56CF-5141-83EB-9554B1FE18E1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60315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4802" y="1168868"/>
            <a:ext cx="11428810" cy="2486531"/>
          </a:xfrm>
        </p:spPr>
        <p:txBody>
          <a:bodyPr anchor="b"/>
          <a:lstStyle>
            <a:lvl1pPr algn="ctr">
              <a:defRPr sz="624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4802" y="3751289"/>
            <a:ext cx="11428810" cy="1724369"/>
          </a:xfrm>
        </p:spPr>
        <p:txBody>
          <a:bodyPr/>
          <a:lstStyle>
            <a:lvl1pPr marL="0" indent="0" algn="ctr">
              <a:buNone/>
              <a:defRPr sz="2499"/>
            </a:lvl1pPr>
            <a:lvl2pPr marL="476128" indent="0" algn="ctr">
              <a:buNone/>
              <a:defRPr sz="2083"/>
            </a:lvl2pPr>
            <a:lvl3pPr marL="952256" indent="0" algn="ctr">
              <a:buNone/>
              <a:defRPr sz="1875"/>
            </a:lvl3pPr>
            <a:lvl4pPr marL="1428384" indent="0" algn="ctr">
              <a:buNone/>
              <a:defRPr sz="1666"/>
            </a:lvl4pPr>
            <a:lvl5pPr marL="1904512" indent="0" algn="ctr">
              <a:buNone/>
              <a:defRPr sz="1666"/>
            </a:lvl5pPr>
            <a:lvl6pPr marL="2380640" indent="0" algn="ctr">
              <a:buNone/>
              <a:defRPr sz="1666"/>
            </a:lvl6pPr>
            <a:lvl7pPr marL="2856768" indent="0" algn="ctr">
              <a:buNone/>
              <a:defRPr sz="1666"/>
            </a:lvl7pPr>
            <a:lvl8pPr marL="3332897" indent="0" algn="ctr">
              <a:buNone/>
              <a:defRPr sz="1666"/>
            </a:lvl8pPr>
            <a:lvl9pPr marL="3809025" indent="0" algn="ctr">
              <a:buNone/>
              <a:defRPr sz="166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49965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37449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04989" y="380254"/>
            <a:ext cx="3285783" cy="605265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7641" y="380254"/>
            <a:ext cx="9666868" cy="605265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55325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8212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704" y="1780582"/>
            <a:ext cx="13143131" cy="2970941"/>
          </a:xfrm>
        </p:spPr>
        <p:txBody>
          <a:bodyPr anchor="b"/>
          <a:lstStyle>
            <a:lvl1pPr>
              <a:defRPr sz="624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704" y="4779629"/>
            <a:ext cx="13143131" cy="1562348"/>
          </a:xfrm>
        </p:spPr>
        <p:txBody>
          <a:bodyPr/>
          <a:lstStyle>
            <a:lvl1pPr marL="0" indent="0">
              <a:buNone/>
              <a:defRPr sz="2499">
                <a:solidFill>
                  <a:schemeClr val="tx1">
                    <a:tint val="75000"/>
                  </a:schemeClr>
                </a:solidFill>
              </a:defRPr>
            </a:lvl1pPr>
            <a:lvl2pPr marL="476128" indent="0">
              <a:buNone/>
              <a:defRPr sz="2083">
                <a:solidFill>
                  <a:schemeClr val="tx1">
                    <a:tint val="75000"/>
                  </a:schemeClr>
                </a:solidFill>
              </a:defRPr>
            </a:lvl2pPr>
            <a:lvl3pPr marL="952256" indent="0">
              <a:buNone/>
              <a:defRPr sz="1875">
                <a:solidFill>
                  <a:schemeClr val="tx1">
                    <a:tint val="75000"/>
                  </a:schemeClr>
                </a:solidFill>
              </a:defRPr>
            </a:lvl3pPr>
            <a:lvl4pPr marL="1428384" indent="0">
              <a:buNone/>
              <a:defRPr sz="1666">
                <a:solidFill>
                  <a:schemeClr val="tx1">
                    <a:tint val="75000"/>
                  </a:schemeClr>
                </a:solidFill>
              </a:defRPr>
            </a:lvl4pPr>
            <a:lvl5pPr marL="1904512" indent="0">
              <a:buNone/>
              <a:defRPr sz="1666">
                <a:solidFill>
                  <a:schemeClr val="tx1">
                    <a:tint val="75000"/>
                  </a:schemeClr>
                </a:solidFill>
              </a:defRPr>
            </a:lvl5pPr>
            <a:lvl6pPr marL="2380640" indent="0">
              <a:buNone/>
              <a:defRPr sz="1666">
                <a:solidFill>
                  <a:schemeClr val="tx1">
                    <a:tint val="75000"/>
                  </a:schemeClr>
                </a:solidFill>
              </a:defRPr>
            </a:lvl6pPr>
            <a:lvl7pPr marL="2856768" indent="0">
              <a:buNone/>
              <a:defRPr sz="1666">
                <a:solidFill>
                  <a:schemeClr val="tx1">
                    <a:tint val="75000"/>
                  </a:schemeClr>
                </a:solidFill>
              </a:defRPr>
            </a:lvl7pPr>
            <a:lvl8pPr marL="3332897" indent="0">
              <a:buNone/>
              <a:defRPr sz="1666">
                <a:solidFill>
                  <a:schemeClr val="tx1">
                    <a:tint val="75000"/>
                  </a:schemeClr>
                </a:solidFill>
              </a:defRPr>
            </a:lvl8pPr>
            <a:lvl9pPr marL="3809025" indent="0">
              <a:buNone/>
              <a:defRPr sz="16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33436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47641" y="1901270"/>
            <a:ext cx="6476326" cy="453163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14446" y="1901270"/>
            <a:ext cx="6476326" cy="453163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43999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626" y="380255"/>
            <a:ext cx="13143131" cy="138048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9626" y="1750822"/>
            <a:ext cx="6446562" cy="858051"/>
          </a:xfrm>
        </p:spPr>
        <p:txBody>
          <a:bodyPr anchor="b"/>
          <a:lstStyle>
            <a:lvl1pPr marL="0" indent="0">
              <a:buNone/>
              <a:defRPr sz="2499" b="1"/>
            </a:lvl1pPr>
            <a:lvl2pPr marL="476128" indent="0">
              <a:buNone/>
              <a:defRPr sz="2083" b="1"/>
            </a:lvl2pPr>
            <a:lvl3pPr marL="952256" indent="0">
              <a:buNone/>
              <a:defRPr sz="1875" b="1"/>
            </a:lvl3pPr>
            <a:lvl4pPr marL="1428384" indent="0">
              <a:buNone/>
              <a:defRPr sz="1666" b="1"/>
            </a:lvl4pPr>
            <a:lvl5pPr marL="1904512" indent="0">
              <a:buNone/>
              <a:defRPr sz="1666" b="1"/>
            </a:lvl5pPr>
            <a:lvl6pPr marL="2380640" indent="0">
              <a:buNone/>
              <a:defRPr sz="1666" b="1"/>
            </a:lvl6pPr>
            <a:lvl7pPr marL="2856768" indent="0">
              <a:buNone/>
              <a:defRPr sz="1666" b="1"/>
            </a:lvl7pPr>
            <a:lvl8pPr marL="3332897" indent="0">
              <a:buNone/>
              <a:defRPr sz="1666" b="1"/>
            </a:lvl8pPr>
            <a:lvl9pPr marL="3809025" indent="0">
              <a:buNone/>
              <a:defRPr sz="166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9626" y="2608873"/>
            <a:ext cx="6446562" cy="38372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14447" y="1750822"/>
            <a:ext cx="6478310" cy="858051"/>
          </a:xfrm>
        </p:spPr>
        <p:txBody>
          <a:bodyPr anchor="b"/>
          <a:lstStyle>
            <a:lvl1pPr marL="0" indent="0">
              <a:buNone/>
              <a:defRPr sz="2499" b="1"/>
            </a:lvl1pPr>
            <a:lvl2pPr marL="476128" indent="0">
              <a:buNone/>
              <a:defRPr sz="2083" b="1"/>
            </a:lvl2pPr>
            <a:lvl3pPr marL="952256" indent="0">
              <a:buNone/>
              <a:defRPr sz="1875" b="1"/>
            </a:lvl3pPr>
            <a:lvl4pPr marL="1428384" indent="0">
              <a:buNone/>
              <a:defRPr sz="1666" b="1"/>
            </a:lvl4pPr>
            <a:lvl5pPr marL="1904512" indent="0">
              <a:buNone/>
              <a:defRPr sz="1666" b="1"/>
            </a:lvl5pPr>
            <a:lvl6pPr marL="2380640" indent="0">
              <a:buNone/>
              <a:defRPr sz="1666" b="1"/>
            </a:lvl6pPr>
            <a:lvl7pPr marL="2856768" indent="0">
              <a:buNone/>
              <a:defRPr sz="1666" b="1"/>
            </a:lvl7pPr>
            <a:lvl8pPr marL="3332897" indent="0">
              <a:buNone/>
              <a:defRPr sz="1666" b="1"/>
            </a:lvl8pPr>
            <a:lvl9pPr marL="3809025" indent="0">
              <a:buNone/>
              <a:defRPr sz="166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14447" y="2608873"/>
            <a:ext cx="6478310" cy="38372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58403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33260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63468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627" y="476144"/>
            <a:ext cx="4914784" cy="1666505"/>
          </a:xfrm>
        </p:spPr>
        <p:txBody>
          <a:bodyPr anchor="b"/>
          <a:lstStyle>
            <a:lvl1pPr>
              <a:defRPr sz="333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8310" y="1028340"/>
            <a:ext cx="7714447" cy="5075565"/>
          </a:xfrm>
        </p:spPr>
        <p:txBody>
          <a:bodyPr/>
          <a:lstStyle>
            <a:lvl1pPr>
              <a:defRPr sz="3332"/>
            </a:lvl1pPr>
            <a:lvl2pPr>
              <a:defRPr sz="2916"/>
            </a:lvl2pPr>
            <a:lvl3pPr>
              <a:defRPr sz="2499"/>
            </a:lvl3pPr>
            <a:lvl4pPr>
              <a:defRPr sz="2083"/>
            </a:lvl4pPr>
            <a:lvl5pPr>
              <a:defRPr sz="2083"/>
            </a:lvl5pPr>
            <a:lvl6pPr>
              <a:defRPr sz="2083"/>
            </a:lvl6pPr>
            <a:lvl7pPr>
              <a:defRPr sz="2083"/>
            </a:lvl7pPr>
            <a:lvl8pPr>
              <a:defRPr sz="2083"/>
            </a:lvl8pPr>
            <a:lvl9pPr>
              <a:defRPr sz="208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627" y="2142649"/>
            <a:ext cx="4914784" cy="3969522"/>
          </a:xfrm>
        </p:spPr>
        <p:txBody>
          <a:bodyPr/>
          <a:lstStyle>
            <a:lvl1pPr marL="0" indent="0">
              <a:buNone/>
              <a:defRPr sz="1666"/>
            </a:lvl1pPr>
            <a:lvl2pPr marL="476128" indent="0">
              <a:buNone/>
              <a:defRPr sz="1458"/>
            </a:lvl2pPr>
            <a:lvl3pPr marL="952256" indent="0">
              <a:buNone/>
              <a:defRPr sz="1250"/>
            </a:lvl3pPr>
            <a:lvl4pPr marL="1428384" indent="0">
              <a:buNone/>
              <a:defRPr sz="1041"/>
            </a:lvl4pPr>
            <a:lvl5pPr marL="1904512" indent="0">
              <a:buNone/>
              <a:defRPr sz="1041"/>
            </a:lvl5pPr>
            <a:lvl6pPr marL="2380640" indent="0">
              <a:buNone/>
              <a:defRPr sz="1041"/>
            </a:lvl6pPr>
            <a:lvl7pPr marL="2856768" indent="0">
              <a:buNone/>
              <a:defRPr sz="1041"/>
            </a:lvl7pPr>
            <a:lvl8pPr marL="3332897" indent="0">
              <a:buNone/>
              <a:defRPr sz="1041"/>
            </a:lvl8pPr>
            <a:lvl9pPr marL="3809025" indent="0">
              <a:buNone/>
              <a:defRPr sz="104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1507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627" y="476144"/>
            <a:ext cx="4914784" cy="1666505"/>
          </a:xfrm>
        </p:spPr>
        <p:txBody>
          <a:bodyPr anchor="b"/>
          <a:lstStyle>
            <a:lvl1pPr>
              <a:defRPr sz="333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78310" y="1028340"/>
            <a:ext cx="7714447" cy="5075565"/>
          </a:xfrm>
        </p:spPr>
        <p:txBody>
          <a:bodyPr anchor="t"/>
          <a:lstStyle>
            <a:lvl1pPr marL="0" indent="0">
              <a:buNone/>
              <a:defRPr sz="3332"/>
            </a:lvl1pPr>
            <a:lvl2pPr marL="476128" indent="0">
              <a:buNone/>
              <a:defRPr sz="2916"/>
            </a:lvl2pPr>
            <a:lvl3pPr marL="952256" indent="0">
              <a:buNone/>
              <a:defRPr sz="2499"/>
            </a:lvl3pPr>
            <a:lvl4pPr marL="1428384" indent="0">
              <a:buNone/>
              <a:defRPr sz="2083"/>
            </a:lvl4pPr>
            <a:lvl5pPr marL="1904512" indent="0">
              <a:buNone/>
              <a:defRPr sz="2083"/>
            </a:lvl5pPr>
            <a:lvl6pPr marL="2380640" indent="0">
              <a:buNone/>
              <a:defRPr sz="2083"/>
            </a:lvl6pPr>
            <a:lvl7pPr marL="2856768" indent="0">
              <a:buNone/>
              <a:defRPr sz="2083"/>
            </a:lvl7pPr>
            <a:lvl8pPr marL="3332897" indent="0">
              <a:buNone/>
              <a:defRPr sz="2083"/>
            </a:lvl8pPr>
            <a:lvl9pPr marL="3809025" indent="0">
              <a:buNone/>
              <a:defRPr sz="208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627" y="2142649"/>
            <a:ext cx="4914784" cy="3969522"/>
          </a:xfrm>
        </p:spPr>
        <p:txBody>
          <a:bodyPr/>
          <a:lstStyle>
            <a:lvl1pPr marL="0" indent="0">
              <a:buNone/>
              <a:defRPr sz="1666"/>
            </a:lvl1pPr>
            <a:lvl2pPr marL="476128" indent="0">
              <a:buNone/>
              <a:defRPr sz="1458"/>
            </a:lvl2pPr>
            <a:lvl3pPr marL="952256" indent="0">
              <a:buNone/>
              <a:defRPr sz="1250"/>
            </a:lvl3pPr>
            <a:lvl4pPr marL="1428384" indent="0">
              <a:buNone/>
              <a:defRPr sz="1041"/>
            </a:lvl4pPr>
            <a:lvl5pPr marL="1904512" indent="0">
              <a:buNone/>
              <a:defRPr sz="1041"/>
            </a:lvl5pPr>
            <a:lvl6pPr marL="2380640" indent="0">
              <a:buNone/>
              <a:defRPr sz="1041"/>
            </a:lvl6pPr>
            <a:lvl7pPr marL="2856768" indent="0">
              <a:buNone/>
              <a:defRPr sz="1041"/>
            </a:lvl7pPr>
            <a:lvl8pPr marL="3332897" indent="0">
              <a:buNone/>
              <a:defRPr sz="1041"/>
            </a:lvl8pPr>
            <a:lvl9pPr marL="3809025" indent="0">
              <a:buNone/>
              <a:defRPr sz="104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88607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641" y="380255"/>
            <a:ext cx="13143131" cy="1380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641" y="1901270"/>
            <a:ext cx="13143131" cy="4531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641" y="6619728"/>
            <a:ext cx="3428643" cy="3802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11B0C-EAF1-CA44-A45E-37EDA75E21DC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7725" y="6619728"/>
            <a:ext cx="5142964" cy="3802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2129" y="6619728"/>
            <a:ext cx="3428643" cy="3802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ABAB36-119C-7041-9CE9-B57BFB82D9B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42017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52256" rtl="0" eaLnBrk="1" latinLnBrk="0" hangingPunct="1">
        <a:lnSpc>
          <a:spcPct val="90000"/>
        </a:lnSpc>
        <a:spcBef>
          <a:spcPct val="0"/>
        </a:spcBef>
        <a:buNone/>
        <a:defRPr sz="458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8064" indent="-238064" algn="l" defTabSz="952256" rtl="0" eaLnBrk="1" latinLnBrk="0" hangingPunct="1">
        <a:lnSpc>
          <a:spcPct val="90000"/>
        </a:lnSpc>
        <a:spcBef>
          <a:spcPts val="1041"/>
        </a:spcBef>
        <a:buFont typeface="Arial" panose="020B0604020202020204" pitchFamily="34" charset="0"/>
        <a:buChar char="•"/>
        <a:defRPr sz="2916" kern="1200">
          <a:solidFill>
            <a:schemeClr val="tx1"/>
          </a:solidFill>
          <a:latin typeface="+mn-lt"/>
          <a:ea typeface="+mn-ea"/>
          <a:cs typeface="+mn-cs"/>
        </a:defRPr>
      </a:lvl1pPr>
      <a:lvl2pPr marL="714192" indent="-238064" algn="l" defTabSz="952256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2499" kern="1200">
          <a:solidFill>
            <a:schemeClr val="tx1"/>
          </a:solidFill>
          <a:latin typeface="+mn-lt"/>
          <a:ea typeface="+mn-ea"/>
          <a:cs typeface="+mn-cs"/>
        </a:defRPr>
      </a:lvl2pPr>
      <a:lvl3pPr marL="1190320" indent="-238064" algn="l" defTabSz="952256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2083" kern="1200">
          <a:solidFill>
            <a:schemeClr val="tx1"/>
          </a:solidFill>
          <a:latin typeface="+mn-lt"/>
          <a:ea typeface="+mn-ea"/>
          <a:cs typeface="+mn-cs"/>
        </a:defRPr>
      </a:lvl3pPr>
      <a:lvl4pPr marL="1666448" indent="-238064" algn="l" defTabSz="952256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4pPr>
      <a:lvl5pPr marL="2142576" indent="-238064" algn="l" defTabSz="952256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5pPr>
      <a:lvl6pPr marL="2618704" indent="-238064" algn="l" defTabSz="952256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6pPr>
      <a:lvl7pPr marL="3094833" indent="-238064" algn="l" defTabSz="952256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7pPr>
      <a:lvl8pPr marL="3570961" indent="-238064" algn="l" defTabSz="952256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8pPr>
      <a:lvl9pPr marL="4047089" indent="-238064" algn="l" defTabSz="952256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2256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1pPr>
      <a:lvl2pPr marL="476128" algn="l" defTabSz="952256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2pPr>
      <a:lvl3pPr marL="952256" algn="l" defTabSz="952256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3pPr>
      <a:lvl4pPr marL="1428384" algn="l" defTabSz="952256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4pPr>
      <a:lvl5pPr marL="1904512" algn="l" defTabSz="952256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5pPr>
      <a:lvl6pPr marL="2380640" algn="l" defTabSz="952256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6pPr>
      <a:lvl7pPr marL="2856768" algn="l" defTabSz="952256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7pPr>
      <a:lvl8pPr marL="3332897" algn="l" defTabSz="952256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8pPr>
      <a:lvl9pPr marL="3809025" algn="l" defTabSz="952256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6F1E43F-D033-7B4F-9706-CEA7CD8E82CB}"/>
              </a:ext>
            </a:extLst>
          </p:cNvPr>
          <p:cNvSpPr/>
          <p:nvPr/>
        </p:nvSpPr>
        <p:spPr>
          <a:xfrm>
            <a:off x="397791" y="120375"/>
            <a:ext cx="5252733" cy="6901412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93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7982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</TotalTime>
  <Words>1</Words>
  <Application>Microsoft Macintosh PowerPoint</Application>
  <PresentationFormat>Custom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2023-02-10T09:57:38Z</dcterms:created>
  <dcterms:modified xsi:type="dcterms:W3CDTF">2023-02-10T10:58:57Z</dcterms:modified>
</cp:coreProperties>
</file>

<file path=docProps/thumbnail.jpeg>
</file>